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5" r:id="rId3"/>
    <p:sldId id="259" r:id="rId4"/>
    <p:sldId id="260" r:id="rId5"/>
    <p:sldId id="261" r:id="rId6"/>
    <p:sldId id="262" r:id="rId7"/>
    <p:sldId id="268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39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9796E-2443-40F7-BC49-62925A450B8A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2C715-58E2-44C8-ABF4-70285E7114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9796E-2443-40F7-BC49-62925A450B8A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2C715-58E2-44C8-ABF4-70285E7114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9796E-2443-40F7-BC49-62925A450B8A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2C715-58E2-44C8-ABF4-70285E7114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9796E-2443-40F7-BC49-62925A450B8A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2C715-58E2-44C8-ABF4-70285E7114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9796E-2443-40F7-BC49-62925A450B8A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2C715-58E2-44C8-ABF4-70285E7114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9796E-2443-40F7-BC49-62925A450B8A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2C715-58E2-44C8-ABF4-70285E7114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9796E-2443-40F7-BC49-62925A450B8A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2C715-58E2-44C8-ABF4-70285E7114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9796E-2443-40F7-BC49-62925A450B8A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2C715-58E2-44C8-ABF4-70285E7114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9796E-2443-40F7-BC49-62925A450B8A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2C715-58E2-44C8-ABF4-70285E7114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9796E-2443-40F7-BC49-62925A450B8A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2C715-58E2-44C8-ABF4-70285E7114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9796E-2443-40F7-BC49-62925A450B8A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2C715-58E2-44C8-ABF4-70285E7114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79796E-2443-40F7-BC49-62925A450B8A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A2C715-58E2-44C8-ABF4-70285E7114D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WordArt 2"/>
          <p:cNvSpPr>
            <a:spLocks noChangeArrowheads="1" noChangeShapeType="1" noTextEdit="1"/>
          </p:cNvSpPr>
          <p:nvPr/>
        </p:nvSpPr>
        <p:spPr bwMode="auto">
          <a:xfrm>
            <a:off x="685800" y="1592997"/>
            <a:ext cx="79248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Unit 1. MY HOBBIES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914400" y="2743200"/>
            <a:ext cx="72390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6600" b="1" dirty="0" smtClean="0">
                <a:solidFill>
                  <a:srgbClr val="FF0000"/>
                </a:solidFill>
                <a:latin typeface=".VnAristote" pitchFamily="34" charset="0"/>
              </a:rPr>
              <a:t> </a:t>
            </a:r>
            <a:r>
              <a:rPr lang="en-US" sz="6600" b="1" dirty="0" smtClean="0">
                <a:solidFill>
                  <a:srgbClr val="FF0000"/>
                </a:solidFill>
                <a:latin typeface="Constantia" panose="02030602050306030303" pitchFamily="18" charset="0"/>
              </a:rPr>
              <a:t>Lesson 6: </a:t>
            </a:r>
            <a:r>
              <a:rPr lang="en-US" sz="6600" b="1" dirty="0">
                <a:solidFill>
                  <a:srgbClr val="FF0000"/>
                </a:solidFill>
                <a:latin typeface="Constantia" panose="02030602050306030303" pitchFamily="18" charset="0"/>
              </a:rPr>
              <a:t>Skills </a:t>
            </a:r>
            <a:r>
              <a:rPr lang="en-US" sz="6600" b="1" dirty="0" smtClean="0">
                <a:solidFill>
                  <a:srgbClr val="FF0000"/>
                </a:solidFill>
                <a:latin typeface="Constantia" panose="02030602050306030303" pitchFamily="18" charset="0"/>
              </a:rPr>
              <a:t>2</a:t>
            </a:r>
            <a:endParaRPr lang="en-US" sz="6600" b="1" dirty="0">
              <a:solidFill>
                <a:srgbClr val="FF0000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6550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24135"/>
            <a:ext cx="807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1/ Do you know anything about collecting glass bottles ? </a:t>
            </a:r>
          </a:p>
        </p:txBody>
      </p:sp>
      <p:pic>
        <p:nvPicPr>
          <p:cNvPr id="3074" name="Picture 2" descr="C:\Users\Admin\Downloads\images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2743201"/>
            <a:ext cx="2190750" cy="1905000"/>
          </a:xfrm>
          <a:prstGeom prst="rect">
            <a:avLst/>
          </a:prstGeom>
          <a:noFill/>
        </p:spPr>
      </p:pic>
      <p:pic>
        <p:nvPicPr>
          <p:cNvPr id="3075" name="Picture 3" descr="C:\Users\Admin\Downloads\images (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5029200"/>
            <a:ext cx="2619375" cy="1600200"/>
          </a:xfrm>
          <a:prstGeom prst="rect">
            <a:avLst/>
          </a:prstGeom>
          <a:noFill/>
        </p:spPr>
      </p:pic>
      <p:pic>
        <p:nvPicPr>
          <p:cNvPr id="3076" name="Picture 4" descr="C:\Users\Admin\Downloads\images (3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9925" y="771525"/>
            <a:ext cx="2581275" cy="1676400"/>
          </a:xfrm>
          <a:prstGeom prst="rect">
            <a:avLst/>
          </a:prstGeom>
          <a:noFill/>
        </p:spPr>
      </p:pic>
      <p:pic>
        <p:nvPicPr>
          <p:cNvPr id="3077" name="Picture 5" descr="C:\Users\Admin\Downloads\images (4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" y="771525"/>
            <a:ext cx="2819400" cy="1743075"/>
          </a:xfrm>
          <a:prstGeom prst="rect">
            <a:avLst/>
          </a:prstGeom>
          <a:noFill/>
        </p:spPr>
      </p:pic>
      <p:pic>
        <p:nvPicPr>
          <p:cNvPr id="3078" name="Picture 6" descr="C:\Users\Admin\Downloads\images (5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438400" y="2743200"/>
            <a:ext cx="2133600" cy="1981200"/>
          </a:xfrm>
          <a:prstGeom prst="rect">
            <a:avLst/>
          </a:prstGeom>
          <a:noFill/>
        </p:spPr>
      </p:pic>
      <p:pic>
        <p:nvPicPr>
          <p:cNvPr id="3079" name="Picture 7" descr="C:\Users\Admin\Downloads\images (6)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724400" y="2743199"/>
            <a:ext cx="1962150" cy="1981201"/>
          </a:xfrm>
          <a:prstGeom prst="rect">
            <a:avLst/>
          </a:prstGeom>
          <a:noFill/>
        </p:spPr>
      </p:pic>
      <p:pic>
        <p:nvPicPr>
          <p:cNvPr id="3080" name="Picture 8" descr="C:\Users\Admin\Downloads\images (7)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057900" y="771525"/>
            <a:ext cx="2857500" cy="1676400"/>
          </a:xfrm>
          <a:prstGeom prst="rect">
            <a:avLst/>
          </a:prstGeom>
          <a:noFill/>
        </p:spPr>
      </p:pic>
      <p:pic>
        <p:nvPicPr>
          <p:cNvPr id="3081" name="Picture 9" descr="C:\Users\Admin\Downloads\images (8)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858000" y="2743200"/>
            <a:ext cx="2143125" cy="1981200"/>
          </a:xfrm>
          <a:prstGeom prst="rect">
            <a:avLst/>
          </a:prstGeom>
          <a:noFill/>
        </p:spPr>
      </p:pic>
      <p:pic>
        <p:nvPicPr>
          <p:cNvPr id="3082" name="Picture 10" descr="C:\Users\Admin\Downloads\images (9)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276600" y="5029200"/>
            <a:ext cx="2628900" cy="1600200"/>
          </a:xfrm>
          <a:prstGeom prst="rect">
            <a:avLst/>
          </a:prstGeom>
          <a:noFill/>
        </p:spPr>
      </p:pic>
      <p:pic>
        <p:nvPicPr>
          <p:cNvPr id="3083" name="Picture 11" descr="C:\Users\Admin\Downloads\images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400800" y="5010150"/>
            <a:ext cx="2466975" cy="1619250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1066800" y="2286000"/>
            <a:ext cx="678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1219200" y="2209800"/>
            <a:ext cx="6858000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sz="2400" b="1" dirty="0" smtClean="0"/>
          </a:p>
          <a:p>
            <a:r>
              <a:rPr lang="en-US" sz="2400" b="1" dirty="0" smtClean="0"/>
              <a:t>Do you think it is a good hobby ? Why / Why not ?</a:t>
            </a:r>
          </a:p>
          <a:p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910806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011" y="152400"/>
            <a:ext cx="9144000" cy="6705600"/>
          </a:xfrm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00B050"/>
                </a:solidFill>
              </a:rPr>
              <a:t>Ex1: </a:t>
            </a:r>
            <a:r>
              <a:rPr lang="en-US" b="1" dirty="0" smtClean="0">
                <a:solidFill>
                  <a:srgbClr val="FF0000"/>
                </a:solidFill>
              </a:rPr>
              <a:t>Do you know anything about collecting glass bottles? Do you think it is a good hobby ? Why/Why not?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7" name="Picture 6" descr="difficul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4876800"/>
            <a:ext cx="1981200" cy="1981200"/>
          </a:xfrm>
          <a:prstGeom prst="rect">
            <a:avLst/>
          </a:prstGeom>
        </p:spPr>
      </p:pic>
      <p:sp>
        <p:nvSpPr>
          <p:cNvPr id="8" name="Oval Callout 7"/>
          <p:cNvSpPr/>
          <p:nvPr/>
        </p:nvSpPr>
        <p:spPr>
          <a:xfrm>
            <a:off x="1828800" y="2438400"/>
            <a:ext cx="6400800" cy="3048000"/>
          </a:xfrm>
          <a:prstGeom prst="wedgeEllipseCallou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B0F0"/>
                </a:solidFill>
              </a:rPr>
              <a:t>Yes, I do. I think it is a good bobby. Because after use glass bottles, you can reuse them to make anything! And you are greener.</a:t>
            </a:r>
            <a:endParaRPr lang="en-US" sz="2800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8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1417638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>
                <a:solidFill>
                  <a:srgbClr val="00B0F0"/>
                </a:solidFill>
              </a:rPr>
              <a:t>Ex2: Listen to an interview about hobbies. A 4!Teen reporter, Ngoc asks Mi about her hobby. Complete each blank in the word web with no more than 3 words . </a:t>
            </a:r>
            <a:endParaRPr lang="en-US" sz="3200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3733800" y="2819400"/>
            <a:ext cx="1676400" cy="11430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Mi’s hobby</a:t>
            </a:r>
            <a:endParaRPr lang="en-US" sz="2400" dirty="0"/>
          </a:p>
        </p:txBody>
      </p:sp>
      <p:cxnSp>
        <p:nvCxnSpPr>
          <p:cNvPr id="6" name="Straight Connector 5"/>
          <p:cNvCxnSpPr/>
          <p:nvPr/>
        </p:nvCxnSpPr>
        <p:spPr>
          <a:xfrm rot="5400000" flipH="1" flipV="1">
            <a:off x="4191000" y="2362200"/>
            <a:ext cx="762000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3733800" y="685800"/>
            <a:ext cx="1828800" cy="11430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  <a:t>2. Started:</a:t>
            </a:r>
          </a:p>
          <a:p>
            <a:pPr algn="ctr"/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  <a:t>........</a:t>
            </a:r>
            <a:endParaRPr lang="en-US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  <p:cxnSp>
        <p:nvCxnSpPr>
          <p:cNvPr id="9" name="Straight Connector 8"/>
          <p:cNvCxnSpPr>
            <a:stCxn id="4" idx="7"/>
          </p:cNvCxnSpPr>
          <p:nvPr/>
        </p:nvCxnSpPr>
        <p:spPr>
          <a:xfrm rot="5400000" flipH="1" flipV="1">
            <a:off x="5279954" y="2475543"/>
            <a:ext cx="395988" cy="626503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5943600" y="1447800"/>
            <a:ext cx="2590800" cy="12954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  <a:t>3.Person who shares the hobby with Mi:</a:t>
            </a:r>
          </a:p>
          <a:p>
            <a:pPr algn="ctr"/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  <a:t>..................... </a:t>
            </a:r>
            <a:endParaRPr lang="en-US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  <p:cxnSp>
        <p:nvCxnSpPr>
          <p:cNvPr id="12" name="Straight Connector 11"/>
          <p:cNvCxnSpPr>
            <a:stCxn id="4" idx="5"/>
          </p:cNvCxnSpPr>
          <p:nvPr/>
        </p:nvCxnSpPr>
        <p:spPr>
          <a:xfrm rot="16200000" flipH="1">
            <a:off x="5203754" y="3755954"/>
            <a:ext cx="395988" cy="474103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5650847" y="3600450"/>
            <a:ext cx="3429000" cy="32766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  <a:t>4. To do this hobby Mi has to:</a:t>
            </a:r>
          </a:p>
          <a:p>
            <a:pPr algn="ctr"/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a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  <a:t>, collect bottles after use + get them from</a:t>
            </a:r>
          </a:p>
          <a:p>
            <a:pPr algn="ctr"/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  <a:t> ...............</a:t>
            </a:r>
          </a:p>
          <a:p>
            <a:pPr algn="ctr"/>
            <a:endParaRPr lang="en-US" sz="20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b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  <a:t>, make ............. vases or </a:t>
            </a:r>
          </a:p>
          <a:p>
            <a:pPr algn="ctr"/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  <a:t>.........</a:t>
            </a:r>
          </a:p>
          <a:p>
            <a:pPr algn="ctr"/>
            <a:endParaRPr lang="en-US" sz="20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c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  <a:t>, use them as ............ Decorations.</a:t>
            </a:r>
          </a:p>
          <a:p>
            <a:pPr algn="ctr"/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  <a:t>   </a:t>
            </a:r>
            <a:endParaRPr lang="en-US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3200400" y="2743200"/>
            <a:ext cx="685800" cy="38100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533400" y="1676400"/>
            <a:ext cx="2590800" cy="12954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ctr">
              <a:buAutoNum type="arabicPeriod"/>
            </a:pP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  <a:t>Name of the hobby:</a:t>
            </a:r>
          </a:p>
          <a:p>
            <a:pPr marL="342900" indent="-342900" algn="ctr"/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  <a:t>.....................</a:t>
            </a:r>
            <a:endParaRPr lang="en-US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  <p:cxnSp>
        <p:nvCxnSpPr>
          <p:cNvPr id="18" name="Straight Connector 17"/>
          <p:cNvCxnSpPr>
            <a:endCxn id="4" idx="2"/>
          </p:cNvCxnSpPr>
          <p:nvPr/>
        </p:nvCxnSpPr>
        <p:spPr>
          <a:xfrm flipV="1">
            <a:off x="2895600" y="3390900"/>
            <a:ext cx="838200" cy="4191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5400000">
            <a:off x="3810000" y="4114800"/>
            <a:ext cx="609600" cy="1524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457200" y="3657600"/>
            <a:ext cx="2819400" cy="12954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  <a:t>6. Future: will</a:t>
            </a:r>
          </a:p>
          <a:p>
            <a:pPr algn="ctr"/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  <a:t>...........................</a:t>
            </a:r>
            <a:endParaRPr lang="en-US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572714" y="4413584"/>
            <a:ext cx="1447800" cy="22860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  <a:t>5. Feelings about the hobby;</a:t>
            </a:r>
          </a:p>
          <a:p>
            <a:pPr algn="ctr"/>
            <a:endParaRPr lang="en-US" sz="20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  <a:t>................</a:t>
            </a:r>
            <a:endParaRPr lang="en-US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084709" y="2171704"/>
            <a:ext cx="1506091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collecting</a:t>
            </a:r>
            <a:endParaRPr lang="en-US" sz="2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733800" y="1104904"/>
            <a:ext cx="169886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 years ago.</a:t>
            </a:r>
            <a:endParaRPr lang="en-US" sz="2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339027" y="2095504"/>
            <a:ext cx="163538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</a:t>
            </a:r>
            <a:r>
              <a:rPr lang="en-US" sz="2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er mother</a:t>
            </a:r>
            <a:endParaRPr lang="en-US" sz="2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629400" y="4305304"/>
            <a:ext cx="186749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grandmother</a:t>
            </a:r>
            <a:endParaRPr lang="en-US" sz="2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934200" y="4876800"/>
            <a:ext cx="101361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flower</a:t>
            </a:r>
            <a:endParaRPr lang="en-US" sz="2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7010400" y="5219704"/>
            <a:ext cx="94942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lamps</a:t>
            </a:r>
            <a:endParaRPr lang="en-US" sz="2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696200" y="5834359"/>
            <a:ext cx="92044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home</a:t>
            </a:r>
            <a:endParaRPr lang="en-US" sz="2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886200" y="5848647"/>
            <a:ext cx="96468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useful</a:t>
            </a:r>
            <a:endParaRPr lang="en-US" sz="2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27970" y="4157959"/>
            <a:ext cx="267772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continue the hobby</a:t>
            </a:r>
            <a:endParaRPr lang="en-US" sz="2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" name="TA7-Unit 1 (7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7589837" y="304800"/>
            <a:ext cx="487363" cy="48736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78886" y="71735"/>
            <a:ext cx="85603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B0F0"/>
                </a:solidFill>
              </a:rPr>
              <a:t>Complete each blank in the word web with no more than 3 words </a:t>
            </a:r>
            <a:endParaRPr lang="en-US" sz="2400" dirty="0"/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2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>
                      <p:stCondLst>
                        <p:cond delay="0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7" dur="10933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" grpId="0" build="p" animBg="1"/>
      <p:bldP spid="10" grpId="0" build="p" animBg="1"/>
      <p:bldP spid="13" grpId="0" build="p" animBg="1"/>
      <p:bldP spid="16" grpId="0" build="p" animBg="1"/>
      <p:bldP spid="21" grpId="0" build="p" animBg="1"/>
      <p:bldP spid="22" grpId="0" build="p" animBg="1"/>
      <p:bldP spid="25" grpId="0" build="p"/>
      <p:bldP spid="26" grpId="0" build="p"/>
      <p:bldP spid="27" grpId="0" build="p"/>
      <p:bldP spid="28" grpId="0" build="p"/>
      <p:bldP spid="29" grpId="0" build="p"/>
      <p:bldP spid="30" grpId="0" build="p"/>
      <p:bldP spid="31" grpId="0" build="p"/>
      <p:bldP spid="32" grpId="0" build="p"/>
      <p:bldP spid="3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632" y="28074"/>
            <a:ext cx="2743200" cy="1143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  <a:latin typeface=".VnArabia" panose="020B7200000000000000" pitchFamily="34" charset="0"/>
              </a:rPr>
              <a:t>Writing:</a:t>
            </a:r>
            <a:endParaRPr lang="en-US" sz="3200" b="1" dirty="0">
              <a:solidFill>
                <a:srgbClr val="00B050"/>
              </a:solidFill>
              <a:latin typeface=".VnArabia" panose="020B7200000000000000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3429000" y="1905000"/>
            <a:ext cx="1828800" cy="12192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.........’s hobby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rot="5400000" flipH="1" flipV="1">
            <a:off x="5143500" y="1692442"/>
            <a:ext cx="457200" cy="45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219700" y="2781300"/>
            <a:ext cx="1181100" cy="8001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4" idx="0"/>
          </p:cNvCxnSpPr>
          <p:nvPr/>
        </p:nvCxnSpPr>
        <p:spPr>
          <a:xfrm rot="5400000" flipH="1" flipV="1">
            <a:off x="4000500" y="1562100"/>
            <a:ext cx="685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4" idx="4"/>
          </p:cNvCxnSpPr>
          <p:nvPr/>
        </p:nvCxnSpPr>
        <p:spPr>
          <a:xfrm flipH="1">
            <a:off x="4342606" y="3124200"/>
            <a:ext cx="794" cy="13595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22" idx="3"/>
          </p:cNvCxnSpPr>
          <p:nvPr/>
        </p:nvCxnSpPr>
        <p:spPr>
          <a:xfrm flipV="1">
            <a:off x="2667000" y="2895600"/>
            <a:ext cx="896353" cy="990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16200000" flipH="1">
            <a:off x="3009900" y="1714897"/>
            <a:ext cx="533400" cy="45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265906" y="1219200"/>
            <a:ext cx="2782094" cy="990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ctr">
              <a:buAutoNum type="arabicPeriod"/>
            </a:pPr>
            <a:r>
              <a:rPr lang="en-US" sz="2400" dirty="0" smtClean="0">
                <a:solidFill>
                  <a:schemeClr val="tx2"/>
                </a:solidFill>
              </a:rPr>
              <a:t>Name of the hobby: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086100" y="90487"/>
            <a:ext cx="3009900" cy="1143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2"/>
                </a:solidFill>
              </a:rPr>
              <a:t>2. When he/she started the hobby: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790406" y="1143000"/>
            <a:ext cx="3048794" cy="1066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2"/>
                </a:solidFill>
              </a:rPr>
              <a:t>3. </a:t>
            </a:r>
            <a:r>
              <a:rPr lang="en-US" sz="2400" dirty="0">
                <a:solidFill>
                  <a:schemeClr val="tx2"/>
                </a:solidFill>
              </a:rPr>
              <a:t>W</a:t>
            </a:r>
            <a:r>
              <a:rPr lang="en-US" sz="2400" dirty="0" smtClean="0">
                <a:solidFill>
                  <a:schemeClr val="tx2"/>
                </a:solidFill>
              </a:rPr>
              <a:t>ho shares the hobby with .......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791200" y="3581400"/>
            <a:ext cx="3320716" cy="121840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2"/>
                </a:solidFill>
              </a:rPr>
              <a:t>4. To do this hobby you have to............................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819400" y="4483768"/>
            <a:ext cx="2781299" cy="103872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2"/>
                </a:solidFill>
              </a:rPr>
              <a:t>5. Feelings about the hobby;..............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28600" y="3124200"/>
            <a:ext cx="2438400" cy="1524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2"/>
                </a:solidFill>
              </a:rPr>
              <a:t>6. Future: will .......</a:t>
            </a:r>
          </a:p>
        </p:txBody>
      </p:sp>
      <p:sp>
        <p:nvSpPr>
          <p:cNvPr id="7" name="Rectangle 6"/>
          <p:cNvSpPr/>
          <p:nvPr/>
        </p:nvSpPr>
        <p:spPr>
          <a:xfrm>
            <a:off x="265906" y="5522495"/>
            <a:ext cx="872569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33CC"/>
                </a:solidFill>
              </a:rPr>
              <a:t>4/ Now, write a paragraph about your classmate’s hobby. Use the notes from 3. Start your paragraph as shown below.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__________ </a:t>
            </a:r>
            <a:r>
              <a:rPr lang="en-US" sz="2400" b="1" dirty="0">
                <a:solidFill>
                  <a:srgbClr val="FF0000"/>
                </a:solidFill>
              </a:rPr>
              <a:t>is my classmate. His / Her  hobby is _______________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Homework</a:t>
            </a:r>
            <a:endParaRPr lang="en-US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0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 exercises </a:t>
            </a:r>
            <a:r>
              <a:rPr lang="vi-VN" sz="30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E1,2 P</a:t>
            </a:r>
            <a:r>
              <a:rPr lang="en-US" sz="30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age </a:t>
            </a:r>
            <a:r>
              <a:rPr lang="vi-VN" sz="30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9</a:t>
            </a:r>
            <a:r>
              <a:rPr lang="en-US" sz="30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30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(Workbook)</a:t>
            </a:r>
          </a:p>
          <a:p>
            <a:r>
              <a:rPr lang="en-US" sz="30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Prepare </a:t>
            </a:r>
            <a:r>
              <a:rPr lang="en-US" sz="30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next lesson. </a:t>
            </a:r>
            <a:endParaRPr lang="en-US" sz="3000" dirty="0" smtClean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ctr">
              <a:buNone/>
            </a:pPr>
            <a:r>
              <a:rPr lang="en-US" sz="30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Unit 1</a:t>
            </a:r>
            <a:r>
              <a:rPr lang="vi-VN" sz="30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r>
              <a:rPr lang="vi-VN" sz="30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Looking back</a:t>
            </a:r>
            <a:r>
              <a:rPr lang="en-US" sz="30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&amp; Project.</a:t>
            </a:r>
            <a:endParaRPr lang="en-US" sz="300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594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334</Words>
  <Application>Microsoft Office PowerPoint</Application>
  <PresentationFormat>On-screen Show (4:3)</PresentationFormat>
  <Paragraphs>53</Paragraphs>
  <Slides>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.VnArabia</vt:lpstr>
      <vt:lpstr>.VnAristote</vt:lpstr>
      <vt:lpstr>Arial</vt:lpstr>
      <vt:lpstr>Calibri</vt:lpstr>
      <vt:lpstr>Constantia</vt:lpstr>
      <vt:lpstr>Times New Roman</vt:lpstr>
      <vt:lpstr>Verdana</vt:lpstr>
      <vt:lpstr>Office Theme</vt:lpstr>
      <vt:lpstr>PowerPoint Presentation</vt:lpstr>
      <vt:lpstr>PowerPoint Presentation</vt:lpstr>
      <vt:lpstr>PowerPoint Presentation</vt:lpstr>
      <vt:lpstr>Ex2: Listen to an interview about hobbies. A 4!Teen reporter, Ngoc asks Mi about her hobby. Complete each blank in the word web with no more than 3 words . </vt:lpstr>
      <vt:lpstr>PowerPoint Presentation</vt:lpstr>
      <vt:lpstr>Writing:</vt:lpstr>
      <vt:lpstr>Homework</vt:lpstr>
    </vt:vector>
  </TitlesOfParts>
  <Company>Grizli777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class 7D!</dc:title>
  <dc:creator>oanh</dc:creator>
  <cp:lastModifiedBy>AutoBVT</cp:lastModifiedBy>
  <cp:revision>20</cp:revision>
  <dcterms:created xsi:type="dcterms:W3CDTF">2016-08-01T07:49:19Z</dcterms:created>
  <dcterms:modified xsi:type="dcterms:W3CDTF">2020-09-26T16:39:50Z</dcterms:modified>
</cp:coreProperties>
</file>